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7"/>
  </p:notesMasterIdLst>
  <p:sldIdLst>
    <p:sldId id="257" r:id="rId2"/>
    <p:sldId id="298" r:id="rId3"/>
    <p:sldId id="299" r:id="rId4"/>
    <p:sldId id="300" r:id="rId5"/>
    <p:sldId id="30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0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42C3C5-CAF4-4CC7-9340-7AD1A70581B7}" type="datetimeFigureOut">
              <a:rPr lang="en-PH" smtClean="0"/>
              <a:t>12/6/2016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25B29-1786-4091-9D5D-7D8D7EDB89C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117853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BAA9-8255-4EFE-BEFB-79E14D3481B5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C6862-CFB5-4353-A7A0-9715F4463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229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BAA9-8255-4EFE-BEFB-79E14D3481B5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C6862-CFB5-4353-A7A0-9715F4463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BAA9-8255-4EFE-BEFB-79E14D3481B5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C6862-CFB5-4353-A7A0-9715F4463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BAA9-8255-4EFE-BEFB-79E14D3481B5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C6862-CFB5-4353-A7A0-9715F4463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5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BAA9-8255-4EFE-BEFB-79E14D3481B5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C6862-CFB5-4353-A7A0-9715F4463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81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BAA9-8255-4EFE-BEFB-79E14D3481B5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C6862-CFB5-4353-A7A0-9715F4463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948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BAA9-8255-4EFE-BEFB-79E14D3481B5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C6862-CFB5-4353-A7A0-9715F4463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154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BAA9-8255-4EFE-BEFB-79E14D3481B5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C6862-CFB5-4353-A7A0-9715F4463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62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BAA9-8255-4EFE-BEFB-79E14D3481B5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C6862-CFB5-4353-A7A0-9715F4463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77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BAA9-8255-4EFE-BEFB-79E14D3481B5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C6862-CFB5-4353-A7A0-9715F4463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900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BAA9-8255-4EFE-BEFB-79E14D3481B5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C6862-CFB5-4353-A7A0-9715F4463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ABAA9-8255-4EFE-BEFB-79E14D3481B5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C6862-CFB5-4353-A7A0-9715F4463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19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07074" y="491317"/>
            <a:ext cx="6878471" cy="2265529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PH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Reflections on the current practice of evaluations and utilization of evaluation findings of the Development Partners and Government Implementing Agencies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68490" y="3196988"/>
            <a:ext cx="6755641" cy="314922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Tx/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Dennis S. Mapa 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Dean and Professor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 of Statistics 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the Philippines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Diliman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PH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M&amp;E Forum</a:t>
            </a:r>
          </a:p>
          <a:p>
            <a:pPr>
              <a:buFontTx/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06 December 2016</a:t>
            </a:r>
          </a:p>
          <a:p>
            <a:pPr>
              <a:buFontTx/>
              <a:buNone/>
            </a:pPr>
            <a:endParaRPr lang="en-US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246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09600" y="228601"/>
            <a:ext cx="11176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3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Challenges in the Impact Evaluation Practices</a:t>
            </a:r>
            <a:endParaRPr lang="en-US" sz="32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1037229"/>
            <a:ext cx="111760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PH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Strengthening the IE capability of the technical staff of  government implementing agencies.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en-PH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PH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Only few institutions providing trainings related to IE methodologies (e.g. Philippine Institute for Development Studies, Philippine Statistical Research and Training Institute, UP School of Statistics, IPA). </a:t>
            </a:r>
          </a:p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419355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09600" y="228601"/>
            <a:ext cx="11176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3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Short Courses on IE of the  UPSS</a:t>
            </a:r>
            <a:endParaRPr lang="en-US" sz="32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4967" y="1091821"/>
            <a:ext cx="1117751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PH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 School of Statistics (UPSS) is offering short courses on statistical methodologies related to </a:t>
            </a:r>
            <a:r>
              <a:rPr lang="en-PH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 (discusses the </a:t>
            </a:r>
            <a:r>
              <a:rPr lang="en-PH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furious five </a:t>
            </a:r>
            <a:r>
              <a:rPr lang="en-PH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IE)</a:t>
            </a:r>
            <a:endParaRPr lang="en-PH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endParaRPr lang="en-PH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PH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Participants include technical staff from government agencies, academic institutions, NGOs</a:t>
            </a:r>
          </a:p>
          <a:p>
            <a:pPr lvl="1" algn="just"/>
            <a:endParaRPr lang="en-PH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57200" algn="just">
              <a:buFont typeface="Wingdings" panose="05000000000000000000" pitchFamily="2" charset="2"/>
              <a:buChar char="q"/>
            </a:pPr>
            <a:r>
              <a:rPr lang="en-PH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UPSS partners with the  Philippine Statistical Research and Training Institute (PSRTI) in offering short courses related to IE.</a:t>
            </a:r>
          </a:p>
          <a:p>
            <a:pPr lvl="1" indent="-457200" algn="just">
              <a:buFont typeface="Wingdings" panose="05000000000000000000" pitchFamily="2" charset="2"/>
              <a:buChar char="q"/>
            </a:pPr>
            <a:endParaRPr lang="en-PH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57200" algn="just">
              <a:buFont typeface="Wingdings" panose="05000000000000000000" pitchFamily="2" charset="2"/>
              <a:buChar char="q"/>
            </a:pPr>
            <a:r>
              <a:rPr lang="en-PH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 and offered an elective course (for one semester) on Statistical Methodologies of IE at the undergraduate and graduate programs of the UPSS starting 2015.    </a:t>
            </a:r>
          </a:p>
        </p:txBody>
      </p:sp>
    </p:spTree>
    <p:extLst>
      <p:ext uri="{BB962C8B-B14F-4D97-AF65-F5344CB8AC3E}">
        <p14:creationId xmlns:p14="http://schemas.microsoft.com/office/powerpoint/2010/main" val="228792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09600" y="228601"/>
            <a:ext cx="11176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3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Sustaining Gains in the Conduct of IE in the Country </a:t>
            </a:r>
            <a:endParaRPr lang="en-US" sz="32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4966" y="1133356"/>
            <a:ext cx="11280633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PH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Studying the potential of a Graduate Program (diploma or masters) in Impact Evaluation, similar to some universities in other countries.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PH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41463"/>
            <a:r>
              <a:rPr lang="en-PH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Certificate </a:t>
            </a:r>
            <a:r>
              <a:rPr lang="en-P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Program Evaluation</a:t>
            </a:r>
          </a:p>
          <a:p>
            <a:pPr marL="1541463"/>
            <a:r>
              <a:rPr lang="en-P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the Fraser Valley</a:t>
            </a:r>
          </a:p>
          <a:p>
            <a:pPr marL="1541463"/>
            <a:r>
              <a:rPr lang="en-P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Vancouver, British Columbia, Canada</a:t>
            </a:r>
          </a:p>
          <a:p>
            <a:pPr marL="1541463"/>
            <a:r>
              <a:rPr lang="en-P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1541463"/>
            <a:r>
              <a:rPr lang="en-PH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Impact </a:t>
            </a:r>
            <a:r>
              <a:rPr lang="en-P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for International Development, M.Sc.</a:t>
            </a:r>
          </a:p>
          <a:p>
            <a:pPr marL="1541463"/>
            <a:r>
              <a:rPr lang="en-P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East Anglia</a:t>
            </a:r>
          </a:p>
          <a:p>
            <a:pPr marL="1541463"/>
            <a:r>
              <a:rPr lang="en-P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Norwich, United Kingdom</a:t>
            </a:r>
          </a:p>
          <a:p>
            <a:pPr marL="1541463"/>
            <a:r>
              <a:rPr lang="en-P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1541463"/>
            <a:r>
              <a:rPr lang="en-PH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Interdisciplinary </a:t>
            </a:r>
            <a:r>
              <a:rPr lang="en-P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Ph.D. in Evaluation Program</a:t>
            </a:r>
          </a:p>
          <a:p>
            <a:pPr marL="1541463"/>
            <a:r>
              <a:rPr lang="en-P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Western Michigan University</a:t>
            </a:r>
          </a:p>
          <a:p>
            <a:pPr marL="1541463"/>
            <a:r>
              <a:rPr lang="en-P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1541463"/>
            <a:r>
              <a:rPr lang="en-PH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PhD </a:t>
            </a:r>
            <a:r>
              <a:rPr lang="en-P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Field in Program Evaluation</a:t>
            </a:r>
          </a:p>
          <a:p>
            <a:pPr marL="1541463"/>
            <a:r>
              <a:rPr lang="en-P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Trachtenberg School of Public Policy and Public Administration</a:t>
            </a:r>
          </a:p>
          <a:p>
            <a:pPr marL="1541463"/>
            <a:r>
              <a:rPr lang="en-P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George Washington </a:t>
            </a:r>
            <a:r>
              <a:rPr lang="en-PH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62810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68490" y="1009936"/>
            <a:ext cx="6878471" cy="8734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PH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 and good morning.</a:t>
            </a:r>
            <a:endParaRPr lang="en-PH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68490" y="3196988"/>
            <a:ext cx="6755641" cy="314922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Tx/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Dennis S. Mapa 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Dean and Professor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 of Statistics 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the Philippines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Diliman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PH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M&amp;E Forum</a:t>
            </a:r>
          </a:p>
          <a:p>
            <a:pPr>
              <a:buFontTx/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06 December 2016</a:t>
            </a:r>
          </a:p>
          <a:p>
            <a:pPr>
              <a:buFontTx/>
              <a:buNone/>
            </a:pPr>
            <a:endParaRPr lang="en-US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499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</TotalTime>
  <Words>267</Words>
  <Application>Microsoft Office PowerPoint</Application>
  <PresentationFormat>Custom</PresentationFormat>
  <Paragraphs>47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mvsupranes</dc:creator>
  <cp:lastModifiedBy>dennis mapa</cp:lastModifiedBy>
  <cp:revision>45</cp:revision>
  <dcterms:created xsi:type="dcterms:W3CDTF">2015-03-21T21:57:40Z</dcterms:created>
  <dcterms:modified xsi:type="dcterms:W3CDTF">2016-12-06T15:39:16Z</dcterms:modified>
</cp:coreProperties>
</file>